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7880-7303-4A47-B6C2-614BE3C58C43}" type="datetimeFigureOut">
              <a:rPr lang="ru-RU" smtClean="0"/>
              <a:pPr/>
              <a:t>29.04.2016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17E58-5E34-4494-93C4-B0B5BEBA2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836712"/>
            <a:ext cx="85702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ОТКРЫТИЕ ВРАТ В  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МЕТАГАЛАКТИЧЕСКОЕ ЧЕЛОВЕЧЕСТВО</a:t>
            </a:r>
          </a:p>
          <a:p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30.04.2000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4869160"/>
            <a:ext cx="3262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ПРАЗДНИКИ ИДИВО</a:t>
            </a:r>
          </a:p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ЦИВИЛИЗАЦИЯ ИДИВО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332656"/>
            <a:ext cx="8208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 Black" pitchFamily="34" charset="0"/>
              </a:rPr>
              <a:t>…нам дали новый прямой метагалактический огонь. </a:t>
            </a:r>
          </a:p>
          <a:p>
            <a:pPr algn="just"/>
            <a:r>
              <a:rPr lang="ru-RU" sz="2000" dirty="0" smtClean="0">
                <a:latin typeface="Arial Black" pitchFamily="34" charset="0"/>
              </a:rPr>
              <a:t>И с этим связана наша перестройка, какая? </a:t>
            </a:r>
          </a:p>
          <a:p>
            <a:pPr algn="just"/>
            <a:r>
              <a:rPr lang="ru-RU" sz="2000" dirty="0" smtClean="0">
                <a:latin typeface="Arial Black" pitchFamily="34" charset="0"/>
              </a:rPr>
              <a:t>У нас есть два курса подготовки. Один для всех – это интегральный, планетарный. А второй, глобальный – только для тех, кто работает в Доме Отца. </a:t>
            </a:r>
          </a:p>
          <a:p>
            <a:pPr algn="just"/>
            <a:r>
              <a:rPr lang="ru-RU" sz="2000" dirty="0" smtClean="0">
                <a:latin typeface="Arial Black" pitchFamily="34" charset="0"/>
              </a:rPr>
              <a:t>Нам разрешили перестроить глобальный курс на метагалактическую подготовку, где человек берет с любой позиции, с любого глобуса, но только огонь Метагалактики. А наш с вами интегральный – в этом огне, переместив в планетарный. </a:t>
            </a:r>
          </a:p>
          <a:p>
            <a:pPr algn="just"/>
            <a:r>
              <a:rPr lang="ru-RU" sz="2000" dirty="0" smtClean="0">
                <a:latin typeface="Arial Black" pitchFamily="34" charset="0"/>
              </a:rPr>
              <a:t>То есть, мы будем растить не интегрального человека, а планетарного. Планетарный человек – это и интегральный, и глобальный, и универсальный, и единый, и Отцы-Матери, и Человек Метагалактики, и чело Метагалактики. И это все планетарный человек, Человек ФА. А раньше мы вас учили только интегральному человеку на 4-м плане планеты. </a:t>
            </a:r>
          </a:p>
          <a:p>
            <a:pPr algn="just"/>
            <a:endParaRPr lang="ru-RU" sz="2000" b="1" i="1" dirty="0" smtClean="0">
              <a:latin typeface="Arial Black" pitchFamily="34" charset="0"/>
            </a:endParaRPr>
          </a:p>
          <a:p>
            <a:pPr algn="just"/>
            <a:r>
              <a:rPr lang="ru-RU" sz="2000" b="1" i="1" dirty="0" smtClean="0"/>
              <a:t>7 Синтез ФА           Новое Рождение             Днепропетровск, </a:t>
            </a:r>
          </a:p>
          <a:p>
            <a:pPr algn="just"/>
            <a:r>
              <a:rPr lang="ru-RU" sz="2000" b="1" i="1" dirty="0" smtClean="0"/>
              <a:t>28-29 апреля,  2005г.           Ведет  В. </a:t>
            </a:r>
            <a:r>
              <a:rPr lang="ru-RU" sz="2000" b="1" i="1" dirty="0" err="1" smtClean="0"/>
              <a:t>Сердюк_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Arial Black" pitchFamily="34" charset="0"/>
              </a:rPr>
              <a:t>Вот тем, что этот огонь вошел, он дал нам право свободного восхождения по глобусам. </a:t>
            </a:r>
          </a:p>
          <a:p>
            <a:pPr algn="just"/>
            <a:r>
              <a:rPr lang="ru-RU" sz="2000" b="1" dirty="0" smtClean="0">
                <a:latin typeface="Arial Black" pitchFamily="34" charset="0"/>
              </a:rPr>
              <a:t>Живя на физическом плане планеты, мы имели ракурс наблюдателя одной шестнадцатой части, а теперь будут строиться синтезы интегральные так, чтобы мы учились наблюдать всеми 16-ю частями. </a:t>
            </a:r>
          </a:p>
          <a:p>
            <a:pPr algn="just"/>
            <a:r>
              <a:rPr lang="ru-RU" sz="2000" b="1" dirty="0" smtClean="0">
                <a:latin typeface="Arial Black" pitchFamily="34" charset="0"/>
              </a:rPr>
              <a:t>…теперь вы должны видеть объемно всю планету в целом. Мы к этому вели, мы к этому долго стремились, но права входить в такую работу раньше не было. </a:t>
            </a:r>
          </a:p>
          <a:p>
            <a:pPr algn="just"/>
            <a:r>
              <a:rPr lang="ru-RU" sz="2000" b="1" dirty="0" smtClean="0">
                <a:latin typeface="Arial Black" pitchFamily="34" charset="0"/>
              </a:rPr>
              <a:t>Не было права водить вас по планам ФА Планеты, а теперь оно нам дано. </a:t>
            </a:r>
          </a:p>
          <a:p>
            <a:pPr algn="just"/>
            <a:r>
              <a:rPr lang="ru-RU" sz="2000" b="1" dirty="0" smtClean="0">
                <a:latin typeface="Arial Black" pitchFamily="34" charset="0"/>
              </a:rPr>
              <a:t>Огонь, придя сюда, преображает планету на новые условия деятельности. </a:t>
            </a:r>
          </a:p>
          <a:p>
            <a:pPr algn="just"/>
            <a:r>
              <a:rPr lang="ru-RU" sz="2000" b="1" dirty="0" smtClean="0">
                <a:latin typeface="Arial Black" pitchFamily="34" charset="0"/>
              </a:rPr>
              <a:t>Это начало громадного этапа работы над этими синтезами ФА, которые мы изучаем, как применение их.</a:t>
            </a:r>
            <a:r>
              <a:rPr lang="ru-RU" sz="2000" b="1" dirty="0" smtClean="0"/>
              <a:t> </a:t>
            </a:r>
            <a:r>
              <a:rPr lang="ru-RU" sz="2000" dirty="0" smtClean="0">
                <a:latin typeface="Arial Black" pitchFamily="34" charset="0"/>
              </a:rPr>
              <a:t>Прошел переход в </a:t>
            </a:r>
            <a:r>
              <a:rPr lang="ru-RU" sz="2000" dirty="0" err="1" smtClean="0">
                <a:latin typeface="Arial Black" pitchFamily="34" charset="0"/>
              </a:rPr>
              <a:t>метагалактичность</a:t>
            </a:r>
            <a:r>
              <a:rPr lang="ru-RU" sz="2000" dirty="0" smtClean="0">
                <a:latin typeface="Arial Black" pitchFamily="34" charset="0"/>
              </a:rPr>
              <a:t> работы.</a:t>
            </a:r>
          </a:p>
          <a:p>
            <a:pPr algn="just"/>
            <a:endParaRPr lang="ru-RU" sz="2000" b="1" dirty="0" smtClean="0">
              <a:latin typeface="Arial Black" pitchFamily="34" charset="0"/>
            </a:endParaRPr>
          </a:p>
          <a:p>
            <a:pPr algn="just"/>
            <a:r>
              <a:rPr lang="ru-RU" sz="2000" b="1" i="1" dirty="0" smtClean="0"/>
              <a:t> </a:t>
            </a:r>
          </a:p>
          <a:p>
            <a:pPr algn="just"/>
            <a:r>
              <a:rPr lang="ru-RU" sz="2000" b="1" i="1" dirty="0" smtClean="0"/>
              <a:t>7 Синтез ФА           Новое Рождение             Днепропетровск, </a:t>
            </a:r>
          </a:p>
          <a:p>
            <a:pPr algn="just"/>
            <a:r>
              <a:rPr lang="ru-RU" sz="2000" b="1" i="1" dirty="0" smtClean="0"/>
              <a:t>28-29 апреля,  2005г.           Ведет  В. Сердюк</a:t>
            </a:r>
            <a:r>
              <a:rPr lang="ru-RU" sz="2000" b="1" dirty="0" smtClean="0">
                <a:latin typeface="Arial Black" pitchFamily="34" charset="0"/>
              </a:rPr>
              <a:t> </a:t>
            </a:r>
            <a:endParaRPr lang="ru-RU" sz="20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512" y="333381"/>
            <a:ext cx="871296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9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ahoma" pitchFamily="34" charset="0"/>
              </a:rPr>
              <a:t>Попробуйте это прожить как новость планеты. Владыки радуются этой новости. 26-го апреля нам удалось в групповом режиме войти в этот метагалактический огонь в глобальной подготовке, там как раз был 7-й синтез  ФА, и мы занимались Новым Рождением Метагалактическим, нам удалось стяжать необходимый объем огня, для того, чтобы зафиксировать в групповом режиме этот метагалактический огонь на планете. В большом коллективе, там было 74 человека. Большая хорошая группа, подготовленная, занимающаяся много лет. </a:t>
            </a:r>
          </a:p>
          <a:p>
            <a:pPr marL="0" marR="0" lvl="0" indent="469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ahoma" pitchFamily="34" charset="0"/>
              </a:rPr>
              <a:t>И фактически, с этого срока начинается групповое (а групповое – это 6-я раса) присутствие метагалактического огня на планете. Весь апрель были индивидуальные стяжания отдельных учеников, то в Москве нам удалось ввести всю группу в этот огонь, и у нас, фактически, новый праздник.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algn="just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ahoma" pitchFamily="34" charset="0"/>
              </a:rPr>
              <a:t>И с 26-го апреля идет и полнота метагалактического огня на планете и сдвижка планеты в универсального человека окончательно. Если вы вспомните: 26-го  апреля, украинское время с 4-х до 22-х, практика ближе к 21-му часу, мощный был толчок на физике по планам,  когда мы работали с учениками вышестоящих планов и Дома Отца. И эта сдвижка включила окончательно новые условия планетарных режимов. </a:t>
            </a:r>
          </a:p>
          <a:p>
            <a:pPr algn="just"/>
            <a:r>
              <a:rPr lang="ru-RU" b="1" i="1" dirty="0" smtClean="0"/>
              <a:t>7 Синтез ФА           Новое Рождение             Днепропетровск, 28-29 апреля,  2005г.         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260648"/>
            <a:ext cx="8208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Нас сейчас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группово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проверили… Возьмёте? Взяли. Всё, пожалуйста, Врата открыты. </a:t>
            </a: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Если бы вы знали широту открывшихся сейчас Врат, у вас бы даже челюсти не хватило, которая бы отвисла, даже до пола – это было бы мало в моём росте. Потому что там границы очень широкие на это стяжание. Просто подумайте, что Метагалактический коллектив людей 60 человек, сидящих в интегральном зале, сейчас туда входит коллективно. В физической Метагалактике. Представляете Врата? В десяти планах. О! Хорошо вспомнили о десяти планах! Сразу сработало всё. И вверх, и в ширину. То есть, сколько вверх, столько и в ширину, вот и подумайте – объём этого очень большой. </a:t>
            </a: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Поэтому мы с вами намного сейчас расширили Врата для прохождения новых учеников в Метагалактическое Человечество. </a:t>
            </a:r>
          </a:p>
          <a:p>
            <a:pPr algn="just"/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СиФа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СПб 24-26 марта 2004г. </a:t>
            </a:r>
            <a:endPara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332656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Каждый такой шаг расширяет возможность ещё большего количества людей взойти в Метагалактику. И кто спрашивает, а в чём здесь коллективная помощь планете, кроме того, что она получила новые возможности Метагалактических тел, вообще расширили Врата, и те люди, которые раньше были готовы, но не могли подойти, теперь в эти Врата рванут и будут вместе с вами учиться на этих ступенях. </a:t>
            </a: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Рванут не только на физическом, а в десяти планах. Там идёт везде лекция. </a:t>
            </a: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 итоге, вам будет хорошо тоже. У вас контингент здесь тоже постепенно расширится. Часть попадёт новых людей. </a:t>
            </a: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Врата шире стали. Значит, проходить можно большим количеством. </a:t>
            </a:r>
          </a:p>
          <a:p>
            <a:pPr algn="just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СиФа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СПб 24-26 марта 2004г.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404664"/>
            <a:ext cx="864096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Чтобы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хоть чуть-чуть доказать, что взошёл новый Отец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Планеты… в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Харькове есть Институт магнитных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аномалий.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Была статья, где профессор доказывал, что в момент противостояния планета на полминуты (30 с чем-то секунд) потеряла магнитное поле. Все их приборы «сошли с ума», и он это сравнил с клинической смертью планеты. А когда магнитное поле восстановилось после этого противостояния, у них приборы начали показывать другие характеристики магнитного поля.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…через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год американские учёные зарегистрировали, что северное сияние изменило свои характеристики, и в 2000-ом году северное сияние начало работать по совершенно другим характеристикам, чем в 90-е годы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…северное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сияние зависит от магнитного поля планеты.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…азиатские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учёные, а потом американские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начали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говорить, что радуга изменила светимость, и они начали различать в радуге не семь цветов, а тринадцать. Это окончательно нас убедило в том, что даже научная среда среагировала на изменение магнитного поля, и очень много учёных сейчас начинают всё сильнее и сильнее доказывать, что мы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живём на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другой планете, с другими магнитными характеристиками.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1600" b="1" dirty="0" smtClean="0">
              <a:latin typeface="Arial Black" pitchFamily="34" charset="0"/>
            </a:endParaRPr>
          </a:p>
          <a:p>
            <a:pPr algn="just"/>
            <a:r>
              <a:rPr lang="ru-RU" sz="1600" b="1" dirty="0" smtClean="0">
                <a:latin typeface="Arial Black" pitchFamily="34" charset="0"/>
              </a:rPr>
              <a:t>Первый </a:t>
            </a:r>
            <a:r>
              <a:rPr lang="ru-RU" sz="1600" b="1" dirty="0">
                <a:latin typeface="Arial Black" pitchFamily="34" charset="0"/>
              </a:rPr>
              <a:t>Синтез ФА. Образ Отца. Рождение свыше</a:t>
            </a:r>
            <a:r>
              <a:rPr lang="ru-RU" sz="1600" b="1" dirty="0" smtClean="0">
                <a:latin typeface="Arial Black" pitchFamily="34" charset="0"/>
              </a:rPr>
              <a:t>. Киев</a:t>
            </a:r>
            <a:r>
              <a:rPr lang="ru-RU" sz="1600" b="1" dirty="0">
                <a:latin typeface="Arial Black" pitchFamily="34" charset="0"/>
              </a:rPr>
              <a:t>, 13.05.2006.г</a:t>
            </a:r>
            <a:r>
              <a:rPr lang="ru-RU" sz="1600" b="1" dirty="0" smtClean="0">
                <a:latin typeface="Arial Black" pitchFamily="34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260648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…в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апреле нам удалось сложить ситуацию, когда мы вошли в прямой метагалактический огонь.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Вообразите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что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Аватар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Синтеза пришёл из Метагалактики и принёс на планету метагалактический огонь и нас этому обучал.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тот огонь, который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Аватар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Синтеза принёс, был адаптирован к планете, к нам, к условиям, чтоб мы могли в него войти. И десять лет мы в него входили.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вот в апреле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сложилась сложная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парадоксальная,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серьёзная ситуация, у нас в Доме Отца, у учеников, но, преодолевая её и решая (это как проверка, обязательно проверяют), нам удалось войти в метагалактический огонь не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опосредовано, 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напрямую.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фактически нам удалось на физике и по другим планам, там действовали ещё и другие ученики, проявить прямой метагалактический огонь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</a:p>
          <a:p>
            <a:pPr algn="just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</a:p>
          <a:p>
            <a:pPr algn="just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877272"/>
            <a:ext cx="34612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5 СИ ФА, Крым, 30.04.2005г.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4766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Вот обучение достигло такой подготовки, что отдельные ученики, пока отдельные ученики, смогли войти в метагалактический огонь и напрямую его зафиксировать в физическом присутствии.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Что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это значит? Если раньше планета преображалась под Метагалактику, потому что огонь входил и преображал планету под Метагалактику, то теперь на планете зафиксировано прямое метагалактическое присутствие, и Метагалактика управляет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планетой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напрямую.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77272"/>
            <a:ext cx="34612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5 СИ ФА, Крым, 30.04.2005г.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40466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План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Аватара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Синтеза предполагал, чтобы человечество развить и вывести в Метагалактику, чтобы оно жило Метагалактикой.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Но,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живя Метагалактикой, мы можем жить огнём планеты, синтезированным с огнём Метагалактики, огнём Солнечной системы, синтезированным с огнём Метагалактики,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Огнём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Галактики, синтезированным с Метагалактикой, или напрямую огнём Метагалактики.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Вот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 10 лет мы все эти этапы прошли, сейчас вошли в прямой огонь Метагалактики.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Почему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это важно? Потому что источником Синтеза является Отец Метагалактики.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661248"/>
            <a:ext cx="34612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5 СИ ФА, Крым, 30.04.2005г.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548680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Если нам удалось войти в прямой огонь Отца Метагалактики, мы получаем свободу действия самим синтезом.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Другими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словами, до этого нас обучали, теперь мы будем учиться этим синтезом, что делать? Управлять.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Это для нас большая радость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</a:p>
          <a:p>
            <a:pPr algn="just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36912"/>
            <a:ext cx="806489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…после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этого огня вот этот план Домов Отца нам утвердили новый. У каждого человека появляется новый Дом Отца,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то есть,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теперь вы будете жить не в одном Доме Отца, а в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двух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сразу, на физике, те, кто войдут в этот огонь,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насколько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он мощный, одного Дома Отца не хватает. Будет двойной режим Домов Отца для каждого ученика, входящего в этот огонь. И соответственно идёт поручение всем ученикам постепенно адаптироваться, накопить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элементики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метагалактического огня и войти в него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</a:p>
          <a:p>
            <a:pPr algn="just"/>
            <a:endPara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5 СИ ФА, Крым, 30.04.2005г.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332656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Поэтому в преддверии десятилетия у нас большой праздник, даже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26-го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апреля нам Владыки определили праздничный день.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Сам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огонь мы проявили в начале апреля, я эти сроки не могу называть, потому что это запрещено,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то есть,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огонь действует месяц.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начале апреля мы конкретно занимались этой проблемой, а в групповом режиме окончательно полноту огня для группы в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целом,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 глубоком режиме мы его зафиксировали 26-го апреля. Владыки установили, у нас есть такие праздничные даты в Доме Отца, что 26-го апреля у нас как бы групповое стяжание метагалактического огня с фиксацией его на планете в прямом присутствии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</a:p>
          <a:p>
            <a:pPr algn="just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5 СИ ФА, Крым, 30.04.2005г.</a:t>
            </a:r>
          </a:p>
          <a:p>
            <a:pPr algn="just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332656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Arial Black" pitchFamily="34" charset="0"/>
              </a:rPr>
              <a:t>В апреле у нас произошло одно серьезное событие, нам удалось войти в изначальный огонь Метагалактики. Мы фактически занимались этим 10 лет, но 10 лет мы шли через Дом Отца Метагалактики. Для самой Метагалактики – это фактически, чуть ли не материя. </a:t>
            </a:r>
          </a:p>
          <a:p>
            <a:pPr algn="just"/>
            <a:r>
              <a:rPr lang="ru-RU" sz="2000" b="1" dirty="0" smtClean="0">
                <a:latin typeface="Arial Black" pitchFamily="34" charset="0"/>
              </a:rPr>
              <a:t>Когда мы начинали, мы стяжали огонь метагалактики с 16-го плана, потом дошли до 24-го, потом дошли до 32-го до этого апреля, а теперь мы вышли на сороковой и 32-й Метагалактический, – максимально.</a:t>
            </a:r>
          </a:p>
          <a:p>
            <a:pPr algn="just"/>
            <a:r>
              <a:rPr lang="ru-RU" sz="2000" i="1" dirty="0" smtClean="0"/>
              <a:t> </a:t>
            </a:r>
          </a:p>
          <a:p>
            <a:pPr algn="just"/>
            <a:endParaRPr lang="ru-RU" sz="2000" i="1" dirty="0" smtClean="0"/>
          </a:p>
          <a:p>
            <a:pPr algn="just"/>
            <a:r>
              <a:rPr lang="ru-RU" sz="2000" i="1" dirty="0" smtClean="0"/>
              <a:t>7 </a:t>
            </a:r>
            <a:r>
              <a:rPr lang="ru-RU" sz="2000" b="1" i="1" dirty="0" smtClean="0"/>
              <a:t>Синтез ФА           Новое Рождение             Днепропетровск, </a:t>
            </a:r>
          </a:p>
          <a:p>
            <a:pPr algn="just"/>
            <a:r>
              <a:rPr lang="ru-RU" sz="2000" b="1" i="1" dirty="0" smtClean="0"/>
              <a:t>28-29 апреля, 2005.           Ведет  В. </a:t>
            </a:r>
            <a:r>
              <a:rPr lang="ru-RU" sz="2000" b="1" i="1" dirty="0" err="1" smtClean="0"/>
              <a:t>Сердюк_</a:t>
            </a:r>
            <a:endParaRPr lang="ru-RU" sz="2000" b="1" dirty="0" smtClean="0"/>
          </a:p>
          <a:p>
            <a:pPr algn="just"/>
            <a:endParaRPr lang="ru-RU" sz="20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0_426cf_ed03b1ab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332656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 Black" pitchFamily="34" charset="0"/>
              </a:rPr>
              <a:t>Метагалактический огонь настолько сложный, он пока поручен ученикам только глобальной подготовки, они его только накапливают, чтобы войти в это. Мы тоже будем пристраиваться к нему, он фактически, меняет ракурс нашей деятельности. </a:t>
            </a:r>
          </a:p>
          <a:p>
            <a:pPr algn="just"/>
            <a:r>
              <a:rPr lang="ru-RU" sz="2000" dirty="0" smtClean="0">
                <a:latin typeface="Arial Black" pitchFamily="34" charset="0"/>
              </a:rPr>
              <a:t>На 10-тилетие нашей деятельности фактически сложилась новая возможность: 10-лет назад пришел огонь, который вырастил все, чем мы занимаемся. И сейчас, фактически, сложился огонь, который будет вести нас по-новому дальше.</a:t>
            </a:r>
          </a:p>
          <a:p>
            <a:pPr algn="just"/>
            <a:endParaRPr lang="ru-RU" sz="2000" dirty="0" smtClean="0">
              <a:latin typeface="Arial Black" pitchFamily="34" charset="0"/>
            </a:endParaRPr>
          </a:p>
          <a:p>
            <a:pPr algn="just"/>
            <a:endParaRPr lang="ru-RU" sz="2000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51723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7 Синтез ФА           Новое Рождение             Днепропетровск, </a:t>
            </a:r>
          </a:p>
          <a:p>
            <a:pPr algn="just"/>
            <a:r>
              <a:rPr lang="ru-RU" b="1" i="1" dirty="0" smtClean="0"/>
              <a:t>28-29 апреля,  2005г.           Ведет  В. </a:t>
            </a:r>
            <a:r>
              <a:rPr lang="ru-RU" b="1" i="1" dirty="0" err="1" smtClean="0"/>
              <a:t>Сердюк_</a:t>
            </a:r>
            <a:endParaRPr lang="ru-RU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1674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65</cp:revision>
  <dcterms:created xsi:type="dcterms:W3CDTF">2016-04-28T13:18:59Z</dcterms:created>
  <dcterms:modified xsi:type="dcterms:W3CDTF">2016-04-29T18:15:10Z</dcterms:modified>
</cp:coreProperties>
</file>